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4F"/>
    <a:srgbClr val="ABDFEC"/>
    <a:srgbClr val="A1D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BA2C-288E-497A-8F44-1A40AF3D6E64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добровольно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сообщившие</a:t>
            </a:r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о даче взятки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Лишение свободы </a:t>
            </a:r>
            <a:r>
              <a:rPr lang="kk-KZ" sz="1600" b="1" spc="300" dirty="0" smtClean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от 3 до 15 лет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55996" y="2626174"/>
            <a:ext cx="88924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ОСВОБОЖДАЮТСЯ ОТ УГОЛОВНОЙ ОТВЕТСТВЕННОСТИ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5996" y="982543"/>
            <a:ext cx="88611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ЗА ДАЧУ ВЗЯТКИ ПРЕДУСМОТРЕНА УГОЛОВНАЯ ОТВЕТСТВЕННОСТЬ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spc="300" dirty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Штраф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в размере </a:t>
            </a:r>
            <a:r>
              <a:rPr lang="ru-RU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до 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пятидесятикратной суммы взятки</a:t>
            </a:r>
            <a:endParaRPr lang="kk-KZ" sz="1600" b="1" spc="300" dirty="0">
              <a:solidFill>
                <a:srgbClr val="02344F"/>
              </a:solidFill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давшие взятку вследствие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вымогательства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84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spc="300" dirty="0" smtClean="0">
                <a:solidFill>
                  <a:srgbClr val="ABDFEC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анонимные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обращения рассматриваются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туралы </a:t>
            </a:r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өз еркімен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хабарлағандар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3 жылдан 5 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жылға дейін </a:t>
            </a:r>
            <a:r>
              <a:rPr lang="kk-KZ" b="1" spc="300" dirty="0">
                <a:solidFill>
                  <a:srgbClr val="02344F"/>
                </a:solidFill>
                <a:ea typeface="Yu Gothic UI Light" panose="020B0300000000000000" pitchFamily="34" charset="-128"/>
              </a:rPr>
              <a:t>бас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бостандығынан айырылу</a:t>
            </a:r>
            <a:endParaRPr lang="kk-KZ" b="1" spc="300" dirty="0" smtClean="0">
              <a:solidFill>
                <a:schemeClr val="bg1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9533" y="2619870"/>
            <a:ext cx="907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ҚЫЛМЫСТЫҚ ЖАУАПКЕРШІЛІКТЕН КЕЛЕСІ ТҰЛҒАЛАР БОСАТЫЛАДЫ </a:t>
            </a:r>
            <a:endParaRPr lang="ru-RU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5408" y="929269"/>
            <a:ext cx="8861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ПАРА БЕРГЕН ҮШІН ҚЫЛМЫСТЫҚ </a:t>
            </a:r>
            <a:b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</a:br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ЖАУАПКЕРШІЛІК ҚАРАСТЫРЫЛҒАН </a:t>
            </a:r>
            <a:endParaRPr lang="ru-RU" sz="2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көлемінен</a:t>
            </a:r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50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есеге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дейінгі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айыппұл</a:t>
            </a:r>
            <a:endParaRPr lang="kk-KZ" b="1" spc="300" dirty="0">
              <a:solidFill>
                <a:srgbClr val="02344F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Қорқытып алу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арқылы пара бергендер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595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АНОНИМДІ</a:t>
            </a:r>
            <a:r>
              <a:rPr lang="kk-KZ" sz="2000" b="1" spc="300" dirty="0" smtClean="0">
                <a:solidFill>
                  <a:srgbClr val="ABDFEC"/>
                </a:solidFill>
                <a:ea typeface="Yu Gothic UI Light" panose="020B0300000000000000" pitchFamily="34" charset="-128"/>
              </a:rPr>
              <a:t> ӨТІНІШТЕР ДЕ ҚАРАСТЫРЫЛАДЫ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87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Yu Gothic UI Light</vt:lpstr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Мирас Каргабай</dc:creator>
  <cp:lastModifiedBy>Медет</cp:lastModifiedBy>
  <cp:revision>30</cp:revision>
  <dcterms:created xsi:type="dcterms:W3CDTF">2019-10-12T09:48:15Z</dcterms:created>
  <dcterms:modified xsi:type="dcterms:W3CDTF">2019-11-08T11:40:36Z</dcterms:modified>
</cp:coreProperties>
</file>